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C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4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9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17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63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43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3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0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2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79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17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9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8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1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904E84AA-A3BF-2A4C-8513-5859CA11A6FF}" type="datetimeFigureOut">
              <a:rPr lang="en-US" smtClean="0"/>
              <a:t>12/15/21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679B53A-111E-A742-B8AC-76BBDD56AF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650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3CB20-DE2C-E94D-912A-C2A221B280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I-Connect Student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FE13A-8AF5-6841-807B-873A42C62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0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4E66C-8358-B346-8C39-F900612EC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I-Connect?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849CE7-CBCA-5A4E-A0CF-AC31EED3C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An app that helps you to stay on task </a:t>
            </a:r>
          </a:p>
          <a:p>
            <a:r>
              <a:rPr lang="en-US" dirty="0"/>
              <a:t>A notification will pop up every few minutes to ask you if you are on-task. </a:t>
            </a:r>
          </a:p>
          <a:p>
            <a:r>
              <a:rPr lang="en-US" dirty="0"/>
              <a:t>The notification helps you to recognize if you are on-task or if you need to refocus your attention on your work. 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837D1CAA-1F40-AD4D-A2CC-A10104B035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346" y="2369344"/>
            <a:ext cx="30861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D747-F2FA-3947-9653-87AD553A8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I-Connect Help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8D297-B499-2349-8969-F2036DAEE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Get more work done </a:t>
            </a:r>
          </a:p>
          <a:p>
            <a:pPr lvl="0"/>
            <a:r>
              <a:rPr lang="en-US" dirty="0"/>
              <a:t>Be more accurate </a:t>
            </a:r>
          </a:p>
          <a:p>
            <a:pPr lvl="0"/>
            <a:r>
              <a:rPr lang="en-US" dirty="0"/>
              <a:t>Work quietly/without distracting others </a:t>
            </a:r>
          </a:p>
          <a:p>
            <a:pPr lvl="0"/>
            <a:r>
              <a:rPr lang="en-US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872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06A0C-37F3-0A45-AF39-34549DB1C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you use I-Connect?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6277C5-ECC3-3140-931F-8C1A1115C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649" y="2731454"/>
            <a:ext cx="8394700" cy="32766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346C33-0D5B-3C45-9E7B-F35B322D3795}"/>
              </a:ext>
            </a:extLst>
          </p:cNvPr>
          <p:cNvSpPr txBox="1"/>
          <p:nvPr/>
        </p:nvSpPr>
        <p:spPr>
          <a:xfrm>
            <a:off x="2609636" y="3893905"/>
            <a:ext cx="1510301" cy="723275"/>
          </a:xfrm>
          <a:prstGeom prst="rect">
            <a:avLst/>
          </a:prstGeom>
          <a:solidFill>
            <a:srgbClr val="5ECE2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Are you on task?</a:t>
            </a:r>
          </a:p>
          <a:p>
            <a:pPr algn="ctr"/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98462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45A22-9C3C-4845-A568-5736CC40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I-Connect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3EFD2-0159-854C-9004-45A9B6BC5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46174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Open the app on your computer/tablet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Login with your user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the location you will monitor 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you are ready, press start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the notification pops up check YES if you are on-task and NO if you need to get back on-task.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Pause monitoring if you have to leave the classroom or your workspace for a bit.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Stop monitoring when your work is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can check the chart at the end of the session to see if you met your goal. </a:t>
            </a:r>
          </a:p>
        </p:txBody>
      </p:sp>
    </p:spTree>
    <p:extLst>
      <p:ext uri="{BB962C8B-B14F-4D97-AF65-F5344CB8AC3E}">
        <p14:creationId xmlns:p14="http://schemas.microsoft.com/office/powerpoint/2010/main" val="205441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04C2BF2-4A12-F246-99BF-FDECE1E6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YES When You are On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A401-81E3-B74F-9249-19B5C2C3B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yes only if you are on-task when the notification pops up. </a:t>
            </a:r>
          </a:p>
          <a:p>
            <a:r>
              <a:rPr lang="en-US" dirty="0"/>
              <a:t>You won’t get in trouble if you check “no” - it’s just a reminder for you to get back on task if you are distracted. </a:t>
            </a:r>
          </a:p>
          <a:p>
            <a:r>
              <a:rPr lang="en-US" dirty="0"/>
              <a:t>Let’s Practice… </a:t>
            </a:r>
          </a:p>
          <a:p>
            <a:pPr lvl="1"/>
            <a:r>
              <a:rPr lang="en-US" dirty="0"/>
              <a:t>Log in to the app and star monitoring </a:t>
            </a:r>
          </a:p>
          <a:p>
            <a:pPr lvl="2"/>
            <a:r>
              <a:rPr lang="en-US" dirty="0"/>
              <a:t>Being on-task looks like… </a:t>
            </a:r>
          </a:p>
          <a:p>
            <a:pPr lvl="2"/>
            <a:r>
              <a:rPr lang="en-US" dirty="0"/>
              <a:t>Being off-task looks like… </a:t>
            </a:r>
          </a:p>
        </p:txBody>
      </p:sp>
    </p:spTree>
    <p:extLst>
      <p:ext uri="{BB962C8B-B14F-4D97-AF65-F5344CB8AC3E}">
        <p14:creationId xmlns:p14="http://schemas.microsoft.com/office/powerpoint/2010/main" val="3225897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{E4FFC9E7-F853-E645-A43B-37D73F8C7224}tf10001121</Template>
  <TotalTime>1894</TotalTime>
  <Words>247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I-Connect Student Training</vt:lpstr>
      <vt:lpstr>What is I-Connect?</vt:lpstr>
      <vt:lpstr>How can I-Connect Help You?</vt:lpstr>
      <vt:lpstr>How will you use I-Connect?</vt:lpstr>
      <vt:lpstr>Using I-Connect </vt:lpstr>
      <vt:lpstr>Checking YES When You are On Task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I-Connect Student Training</dc:title>
  <dc:creator>Scheibel, Gretchen Anne-Marie</dc:creator>
  <cp:lastModifiedBy>Mullenix, Kajsa Elizabeth</cp:lastModifiedBy>
  <cp:revision>2</cp:revision>
  <dcterms:created xsi:type="dcterms:W3CDTF">2021-08-26T16:52:53Z</dcterms:created>
  <dcterms:modified xsi:type="dcterms:W3CDTF">2021-12-15T19:13:28Z</dcterms:modified>
</cp:coreProperties>
</file>